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5"/>
  </p:notesMasterIdLst>
  <p:sldIdLst>
    <p:sldId id="256" r:id="rId4"/>
  </p:sldIdLst>
  <p:sldSz cx="9906000" cy="6858000" type="A4"/>
  <p:notesSz cx="7099300" cy="10223500"/>
  <p:defaultTextStyle>
    <a:defPPr>
      <a:defRPr lang="pt-BR"/>
    </a:defPPr>
    <a:lvl1pPr marL="0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90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2951"/>
          </a:xfrm>
          <a:prstGeom prst="rect">
            <a:avLst/>
          </a:prstGeom>
        </p:spPr>
        <p:txBody>
          <a:bodyPr vert="horz" lIns="98976" tIns="49488" rIns="98976" bIns="4948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2951"/>
          </a:xfrm>
          <a:prstGeom prst="rect">
            <a:avLst/>
          </a:prstGeom>
        </p:spPr>
        <p:txBody>
          <a:bodyPr vert="horz" lIns="98976" tIns="49488" rIns="98976" bIns="49488" rtlCol="0"/>
          <a:lstStyle>
            <a:lvl1pPr algn="r">
              <a:defRPr sz="1300"/>
            </a:lvl1pPr>
          </a:lstStyle>
          <a:p>
            <a:fld id="{3CD48E51-629F-4E5D-88CC-06986000E662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475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76" tIns="49488" rIns="98976" bIns="4948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1" y="4920061"/>
            <a:ext cx="5679440" cy="4025503"/>
          </a:xfrm>
          <a:prstGeom prst="rect">
            <a:avLst/>
          </a:prstGeom>
        </p:spPr>
        <p:txBody>
          <a:bodyPr vert="horz" lIns="98976" tIns="49488" rIns="98976" bIns="49488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710553"/>
            <a:ext cx="3076363" cy="512949"/>
          </a:xfrm>
          <a:prstGeom prst="rect">
            <a:avLst/>
          </a:prstGeom>
        </p:spPr>
        <p:txBody>
          <a:bodyPr vert="horz" lIns="98976" tIns="49488" rIns="98976" bIns="4948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6" y="9710553"/>
            <a:ext cx="3076363" cy="512949"/>
          </a:xfrm>
          <a:prstGeom prst="rect">
            <a:avLst/>
          </a:prstGeom>
        </p:spPr>
        <p:txBody>
          <a:bodyPr vert="horz" lIns="98976" tIns="49488" rIns="98976" bIns="49488" rtlCol="0" anchor="b"/>
          <a:lstStyle>
            <a:lvl1pPr algn="r">
              <a:defRPr sz="1300"/>
            </a:lvl1pPr>
          </a:lstStyle>
          <a:p>
            <a:fld id="{9F0DDAA4-9F1C-4CC4-823E-8784C369E2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83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5D6A-14BB-4509-858D-DA05551D8A51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E91-B540-4FD1-9D7E-5C813BF80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01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5D6A-14BB-4509-858D-DA05551D8A51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E91-B540-4FD1-9D7E-5C813BF80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0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5D6A-14BB-4509-858D-DA05551D8A51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E91-B540-4FD1-9D7E-5C813BF80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89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 lIns="95782" tIns="47891" rIns="95782" bIns="47891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95782" tIns="47891" rIns="95782" bIns="47891"/>
          <a:lstStyle>
            <a:lvl1pPr marL="0" indent="0" algn="ctr">
              <a:buNone/>
              <a:defRPr/>
            </a:lvl1pPr>
            <a:lvl2pPr marL="442079" indent="0" algn="ctr">
              <a:buNone/>
              <a:defRPr/>
            </a:lvl2pPr>
            <a:lvl3pPr marL="884160" indent="0" algn="ctr">
              <a:buNone/>
              <a:defRPr/>
            </a:lvl3pPr>
            <a:lvl4pPr marL="1326240" indent="0" algn="ctr">
              <a:buNone/>
              <a:defRPr/>
            </a:lvl4pPr>
            <a:lvl5pPr marL="1768319" indent="0" algn="ctr">
              <a:buNone/>
              <a:defRPr/>
            </a:lvl5pPr>
            <a:lvl6pPr marL="2210400" indent="0" algn="ctr">
              <a:buNone/>
              <a:defRPr/>
            </a:lvl6pPr>
            <a:lvl7pPr marL="2652479" indent="0" algn="ctr">
              <a:buNone/>
              <a:defRPr/>
            </a:lvl7pPr>
            <a:lvl8pPr marL="3094559" indent="0" algn="ctr">
              <a:buNone/>
              <a:defRPr/>
            </a:lvl8pPr>
            <a:lvl9pPr marL="3536639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33392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782" tIns="47891" rIns="95782" bIns="47891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4396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lIns="95782" tIns="47891" rIns="95782" bIns="47891" anchor="t"/>
          <a:lstStyle>
            <a:lvl1pPr algn="l">
              <a:defRPr sz="39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4"/>
            <a:ext cx="8420100" cy="1500187"/>
          </a:xfrm>
          <a:prstGeom prst="rect">
            <a:avLst/>
          </a:prstGeom>
        </p:spPr>
        <p:txBody>
          <a:bodyPr lIns="95782" tIns="47891" rIns="95782" bIns="47891" anchor="b"/>
          <a:lstStyle>
            <a:lvl1pPr marL="0" indent="0">
              <a:buNone/>
              <a:defRPr sz="1900"/>
            </a:lvl1pPr>
            <a:lvl2pPr marL="442079" indent="0">
              <a:buNone/>
              <a:defRPr sz="1700"/>
            </a:lvl2pPr>
            <a:lvl3pPr marL="884160" indent="0">
              <a:buNone/>
              <a:defRPr sz="1600"/>
            </a:lvl3pPr>
            <a:lvl4pPr marL="1326240" indent="0">
              <a:buNone/>
              <a:defRPr sz="1300"/>
            </a:lvl4pPr>
            <a:lvl5pPr marL="1768319" indent="0">
              <a:buNone/>
              <a:defRPr sz="1300"/>
            </a:lvl5pPr>
            <a:lvl6pPr marL="2210400" indent="0">
              <a:buNone/>
              <a:defRPr sz="1300"/>
            </a:lvl6pPr>
            <a:lvl7pPr marL="2652479" indent="0">
              <a:buNone/>
              <a:defRPr sz="1300"/>
            </a:lvl7pPr>
            <a:lvl8pPr marL="3094559" indent="0">
              <a:buNone/>
              <a:defRPr sz="1300"/>
            </a:lvl8pPr>
            <a:lvl9pPr marL="3536639" indent="0">
              <a:buNone/>
              <a:defRPr sz="1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3134066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782" tIns="47891" rIns="95782" bIns="47891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81501" cy="4525963"/>
          </a:xfrm>
          <a:prstGeom prst="rect">
            <a:avLst/>
          </a:prstGeom>
        </p:spPr>
        <p:txBody>
          <a:bodyPr lIns="95782" tIns="47891" rIns="95782" bIns="47891"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1"/>
            <a:ext cx="4381501" cy="4525963"/>
          </a:xfrm>
          <a:prstGeom prst="rect">
            <a:avLst/>
          </a:prstGeom>
        </p:spPr>
        <p:txBody>
          <a:bodyPr lIns="95782" tIns="47891" rIns="95782" bIns="47891"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3871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782" tIns="47891" rIns="95782" bIns="47891"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lIns="95782" tIns="47891" rIns="95782" bIns="47891" anchor="b"/>
          <a:lstStyle>
            <a:lvl1pPr marL="0" indent="0">
              <a:buNone/>
              <a:defRPr sz="2300" b="1"/>
            </a:lvl1pPr>
            <a:lvl2pPr marL="442079" indent="0">
              <a:buNone/>
              <a:defRPr sz="1900" b="1"/>
            </a:lvl2pPr>
            <a:lvl3pPr marL="884160" indent="0">
              <a:buNone/>
              <a:defRPr sz="1700" b="1"/>
            </a:lvl3pPr>
            <a:lvl4pPr marL="1326240" indent="0">
              <a:buNone/>
              <a:defRPr sz="1600" b="1"/>
            </a:lvl4pPr>
            <a:lvl5pPr marL="1768319" indent="0">
              <a:buNone/>
              <a:defRPr sz="1600" b="1"/>
            </a:lvl5pPr>
            <a:lvl6pPr marL="2210400" indent="0">
              <a:buNone/>
              <a:defRPr sz="1600" b="1"/>
            </a:lvl6pPr>
            <a:lvl7pPr marL="2652479" indent="0">
              <a:buNone/>
              <a:defRPr sz="1600" b="1"/>
            </a:lvl7pPr>
            <a:lvl8pPr marL="3094559" indent="0">
              <a:buNone/>
              <a:defRPr sz="1600" b="1"/>
            </a:lvl8pPr>
            <a:lvl9pPr marL="353663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 lIns="95782" tIns="47891" rIns="95782" bIns="47891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lIns="95782" tIns="47891" rIns="95782" bIns="47891" anchor="b"/>
          <a:lstStyle>
            <a:lvl1pPr marL="0" indent="0">
              <a:buNone/>
              <a:defRPr sz="2300" b="1"/>
            </a:lvl1pPr>
            <a:lvl2pPr marL="442079" indent="0">
              <a:buNone/>
              <a:defRPr sz="1900" b="1"/>
            </a:lvl2pPr>
            <a:lvl3pPr marL="884160" indent="0">
              <a:buNone/>
              <a:defRPr sz="1700" b="1"/>
            </a:lvl3pPr>
            <a:lvl4pPr marL="1326240" indent="0">
              <a:buNone/>
              <a:defRPr sz="1600" b="1"/>
            </a:lvl4pPr>
            <a:lvl5pPr marL="1768319" indent="0">
              <a:buNone/>
              <a:defRPr sz="1600" b="1"/>
            </a:lvl5pPr>
            <a:lvl6pPr marL="2210400" indent="0">
              <a:buNone/>
              <a:defRPr sz="1600" b="1"/>
            </a:lvl6pPr>
            <a:lvl7pPr marL="2652479" indent="0">
              <a:buNone/>
              <a:defRPr sz="1600" b="1"/>
            </a:lvl7pPr>
            <a:lvl8pPr marL="3094559" indent="0">
              <a:buNone/>
              <a:defRPr sz="1600" b="1"/>
            </a:lvl8pPr>
            <a:lvl9pPr marL="353663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 lIns="95782" tIns="47891" rIns="95782" bIns="47891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5443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782" tIns="47891" rIns="95782" bIns="47891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5151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41159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  <a:prstGeom prst="rect">
            <a:avLst/>
          </a:prstGeom>
        </p:spPr>
        <p:txBody>
          <a:bodyPr lIns="95782" tIns="47891" rIns="95782" bIns="47891" anchor="b"/>
          <a:lstStyle>
            <a:lvl1pPr algn="l">
              <a:defRPr sz="19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1"/>
            <a:ext cx="5537201" cy="5853113"/>
          </a:xfrm>
          <a:prstGeom prst="rect">
            <a:avLst/>
          </a:prstGeom>
        </p:spPr>
        <p:txBody>
          <a:bodyPr lIns="95782" tIns="47891" rIns="95782" bIns="47891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138" cy="4691063"/>
          </a:xfrm>
          <a:prstGeom prst="rect">
            <a:avLst/>
          </a:prstGeom>
        </p:spPr>
        <p:txBody>
          <a:bodyPr lIns="95782" tIns="47891" rIns="95782" bIns="47891"/>
          <a:lstStyle>
            <a:lvl1pPr marL="0" indent="0">
              <a:buNone/>
              <a:defRPr sz="1300"/>
            </a:lvl1pPr>
            <a:lvl2pPr marL="442079" indent="0">
              <a:buNone/>
              <a:defRPr sz="1200"/>
            </a:lvl2pPr>
            <a:lvl3pPr marL="884160" indent="0">
              <a:buNone/>
              <a:defRPr sz="1000"/>
            </a:lvl3pPr>
            <a:lvl4pPr marL="1326240" indent="0">
              <a:buNone/>
              <a:defRPr sz="900"/>
            </a:lvl4pPr>
            <a:lvl5pPr marL="1768319" indent="0">
              <a:buNone/>
              <a:defRPr sz="900"/>
            </a:lvl5pPr>
            <a:lvl6pPr marL="2210400" indent="0">
              <a:buNone/>
              <a:defRPr sz="900"/>
            </a:lvl6pPr>
            <a:lvl7pPr marL="2652479" indent="0">
              <a:buNone/>
              <a:defRPr sz="900"/>
            </a:lvl7pPr>
            <a:lvl8pPr marL="3094559" indent="0">
              <a:buNone/>
              <a:defRPr sz="900"/>
            </a:lvl8pPr>
            <a:lvl9pPr marL="3536639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257332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5D6A-14BB-4509-858D-DA05551D8A51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E91-B540-4FD1-9D7E-5C813BF80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12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lIns="95782" tIns="47891" rIns="95782" bIns="47891" anchor="b"/>
          <a:lstStyle>
            <a:lvl1pPr algn="l">
              <a:defRPr sz="19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 lIns="95782" tIns="47891" rIns="95782" bIns="47891"/>
          <a:lstStyle>
            <a:lvl1pPr marL="0" indent="0">
              <a:buNone/>
              <a:defRPr sz="3100"/>
            </a:lvl1pPr>
            <a:lvl2pPr marL="442079" indent="0">
              <a:buNone/>
              <a:defRPr sz="2700"/>
            </a:lvl2pPr>
            <a:lvl3pPr marL="884160" indent="0">
              <a:buNone/>
              <a:defRPr sz="2300"/>
            </a:lvl3pPr>
            <a:lvl4pPr marL="1326240" indent="0">
              <a:buNone/>
              <a:defRPr sz="1900"/>
            </a:lvl4pPr>
            <a:lvl5pPr marL="1768319" indent="0">
              <a:buNone/>
              <a:defRPr sz="1900"/>
            </a:lvl5pPr>
            <a:lvl6pPr marL="2210400" indent="0">
              <a:buNone/>
              <a:defRPr sz="1900"/>
            </a:lvl6pPr>
            <a:lvl7pPr marL="2652479" indent="0">
              <a:buNone/>
              <a:defRPr sz="1900"/>
            </a:lvl7pPr>
            <a:lvl8pPr marL="3094559" indent="0">
              <a:buNone/>
              <a:defRPr sz="1900"/>
            </a:lvl8pPr>
            <a:lvl9pPr marL="3536639" indent="0">
              <a:buNone/>
              <a:defRPr sz="19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 lIns="95782" tIns="47891" rIns="95782" bIns="47891"/>
          <a:lstStyle>
            <a:lvl1pPr marL="0" indent="0">
              <a:buNone/>
              <a:defRPr sz="1300"/>
            </a:lvl1pPr>
            <a:lvl2pPr marL="442079" indent="0">
              <a:buNone/>
              <a:defRPr sz="1200"/>
            </a:lvl2pPr>
            <a:lvl3pPr marL="884160" indent="0">
              <a:buNone/>
              <a:defRPr sz="1000"/>
            </a:lvl3pPr>
            <a:lvl4pPr marL="1326240" indent="0">
              <a:buNone/>
              <a:defRPr sz="900"/>
            </a:lvl4pPr>
            <a:lvl5pPr marL="1768319" indent="0">
              <a:buNone/>
              <a:defRPr sz="900"/>
            </a:lvl5pPr>
            <a:lvl6pPr marL="2210400" indent="0">
              <a:buNone/>
              <a:defRPr sz="900"/>
            </a:lvl6pPr>
            <a:lvl7pPr marL="2652479" indent="0">
              <a:buNone/>
              <a:defRPr sz="900"/>
            </a:lvl7pPr>
            <a:lvl8pPr marL="3094559" indent="0">
              <a:buNone/>
              <a:defRPr sz="900"/>
            </a:lvl8pPr>
            <a:lvl9pPr marL="3536639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512747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782" tIns="47891" rIns="95782" bIns="47891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 lIns="95782" tIns="47891" rIns="95782" bIns="47891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76440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  <a:prstGeom prst="rect">
            <a:avLst/>
          </a:prstGeom>
        </p:spPr>
        <p:txBody>
          <a:bodyPr vert="eaVert" lIns="95782" tIns="47891" rIns="95782" bIns="47891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  <a:prstGeom prst="rect">
            <a:avLst/>
          </a:prstGeom>
        </p:spPr>
        <p:txBody>
          <a:bodyPr vert="eaVert" lIns="95782" tIns="47891" rIns="95782" bIns="47891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8755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782" tIns="47891" rIns="95782" bIns="47891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lIns="95782" tIns="47891" rIns="95782" bIns="47891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9675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 lIns="95782" tIns="47891" rIns="95782" bIns="47891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42079" indent="0" algn="ctr">
              <a:buNone/>
              <a:defRPr/>
            </a:lvl2pPr>
            <a:lvl3pPr marL="884160" indent="0" algn="ctr">
              <a:buNone/>
              <a:defRPr/>
            </a:lvl3pPr>
            <a:lvl4pPr marL="1326240" indent="0" algn="ctr">
              <a:buNone/>
              <a:defRPr/>
            </a:lvl4pPr>
            <a:lvl5pPr marL="1768319" indent="0" algn="ctr">
              <a:buNone/>
              <a:defRPr/>
            </a:lvl5pPr>
            <a:lvl6pPr marL="2210400" indent="0" algn="ctr">
              <a:buNone/>
              <a:defRPr/>
            </a:lvl6pPr>
            <a:lvl7pPr marL="2652479" indent="0" algn="ctr">
              <a:buNone/>
              <a:defRPr/>
            </a:lvl7pPr>
            <a:lvl8pPr marL="3094559" indent="0" algn="ctr">
              <a:buNone/>
              <a:defRPr/>
            </a:lvl8pPr>
            <a:lvl9pPr marL="3536639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759559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782" tIns="47891" rIns="95782" bIns="47891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050986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lIns="95782" tIns="47891" rIns="95782" bIns="47891" anchor="t"/>
          <a:lstStyle>
            <a:lvl1pPr algn="l">
              <a:defRPr sz="39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4"/>
            <a:ext cx="8420100" cy="1500187"/>
          </a:xfrm>
        </p:spPr>
        <p:txBody>
          <a:bodyPr anchor="b"/>
          <a:lstStyle>
            <a:lvl1pPr marL="0" indent="0">
              <a:buNone/>
              <a:defRPr sz="1900"/>
            </a:lvl1pPr>
            <a:lvl2pPr marL="442079" indent="0">
              <a:buNone/>
              <a:defRPr sz="1700"/>
            </a:lvl2pPr>
            <a:lvl3pPr marL="884160" indent="0">
              <a:buNone/>
              <a:defRPr sz="1600"/>
            </a:lvl3pPr>
            <a:lvl4pPr marL="1326240" indent="0">
              <a:buNone/>
              <a:defRPr sz="1300"/>
            </a:lvl4pPr>
            <a:lvl5pPr marL="1768319" indent="0">
              <a:buNone/>
              <a:defRPr sz="1300"/>
            </a:lvl5pPr>
            <a:lvl6pPr marL="2210400" indent="0">
              <a:buNone/>
              <a:defRPr sz="1300"/>
            </a:lvl6pPr>
            <a:lvl7pPr marL="2652479" indent="0">
              <a:buNone/>
              <a:defRPr sz="1300"/>
            </a:lvl7pPr>
            <a:lvl8pPr marL="3094559" indent="0">
              <a:buNone/>
              <a:defRPr sz="1300"/>
            </a:lvl8pPr>
            <a:lvl9pPr marL="3536639" indent="0">
              <a:buNone/>
              <a:defRPr sz="1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13363365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782" tIns="47891" rIns="95782" bIns="47891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0852" y="657225"/>
            <a:ext cx="4460875" cy="177800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64126" y="657225"/>
            <a:ext cx="4460875" cy="177800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639012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782" tIns="47891" rIns="95782" bIns="47891"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2079" indent="0">
              <a:buNone/>
              <a:defRPr sz="1900" b="1"/>
            </a:lvl2pPr>
            <a:lvl3pPr marL="884160" indent="0">
              <a:buNone/>
              <a:defRPr sz="1700" b="1"/>
            </a:lvl3pPr>
            <a:lvl4pPr marL="1326240" indent="0">
              <a:buNone/>
              <a:defRPr sz="1600" b="1"/>
            </a:lvl4pPr>
            <a:lvl5pPr marL="1768319" indent="0">
              <a:buNone/>
              <a:defRPr sz="1600" b="1"/>
            </a:lvl5pPr>
            <a:lvl6pPr marL="2210400" indent="0">
              <a:buNone/>
              <a:defRPr sz="1600" b="1"/>
            </a:lvl6pPr>
            <a:lvl7pPr marL="2652479" indent="0">
              <a:buNone/>
              <a:defRPr sz="1600" b="1"/>
            </a:lvl7pPr>
            <a:lvl8pPr marL="3094559" indent="0">
              <a:buNone/>
              <a:defRPr sz="1600" b="1"/>
            </a:lvl8pPr>
            <a:lvl9pPr marL="353663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2079" indent="0">
              <a:buNone/>
              <a:defRPr sz="1900" b="1"/>
            </a:lvl2pPr>
            <a:lvl3pPr marL="884160" indent="0">
              <a:buNone/>
              <a:defRPr sz="1700" b="1"/>
            </a:lvl3pPr>
            <a:lvl4pPr marL="1326240" indent="0">
              <a:buNone/>
              <a:defRPr sz="1600" b="1"/>
            </a:lvl4pPr>
            <a:lvl5pPr marL="1768319" indent="0">
              <a:buNone/>
              <a:defRPr sz="1600" b="1"/>
            </a:lvl5pPr>
            <a:lvl6pPr marL="2210400" indent="0">
              <a:buNone/>
              <a:defRPr sz="1600" b="1"/>
            </a:lvl6pPr>
            <a:lvl7pPr marL="2652479" indent="0">
              <a:buNone/>
              <a:defRPr sz="1600" b="1"/>
            </a:lvl7pPr>
            <a:lvl8pPr marL="3094559" indent="0">
              <a:buNone/>
              <a:defRPr sz="1600" b="1"/>
            </a:lvl8pPr>
            <a:lvl9pPr marL="353663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101588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782" tIns="47891" rIns="95782" bIns="47891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90348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5D6A-14BB-4509-858D-DA05551D8A51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E91-B540-4FD1-9D7E-5C813BF80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132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364435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  <a:prstGeom prst="rect">
            <a:avLst/>
          </a:prstGeom>
        </p:spPr>
        <p:txBody>
          <a:bodyPr lIns="95782" tIns="47891" rIns="95782" bIns="47891" anchor="b"/>
          <a:lstStyle>
            <a:lvl1pPr algn="l">
              <a:defRPr sz="19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1"/>
            <a:ext cx="5537201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138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2079" indent="0">
              <a:buNone/>
              <a:defRPr sz="1200"/>
            </a:lvl2pPr>
            <a:lvl3pPr marL="884160" indent="0">
              <a:buNone/>
              <a:defRPr sz="1000"/>
            </a:lvl3pPr>
            <a:lvl4pPr marL="1326240" indent="0">
              <a:buNone/>
              <a:defRPr sz="900"/>
            </a:lvl4pPr>
            <a:lvl5pPr marL="1768319" indent="0">
              <a:buNone/>
              <a:defRPr sz="900"/>
            </a:lvl5pPr>
            <a:lvl6pPr marL="2210400" indent="0">
              <a:buNone/>
              <a:defRPr sz="900"/>
            </a:lvl6pPr>
            <a:lvl7pPr marL="2652479" indent="0">
              <a:buNone/>
              <a:defRPr sz="900"/>
            </a:lvl7pPr>
            <a:lvl8pPr marL="3094559" indent="0">
              <a:buNone/>
              <a:defRPr sz="900"/>
            </a:lvl8pPr>
            <a:lvl9pPr marL="3536639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19432492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lIns="95782" tIns="47891" rIns="95782" bIns="47891" anchor="b"/>
          <a:lstStyle>
            <a:lvl1pPr algn="l">
              <a:defRPr sz="19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42079" indent="0">
              <a:buNone/>
              <a:defRPr sz="2700"/>
            </a:lvl2pPr>
            <a:lvl3pPr marL="884160" indent="0">
              <a:buNone/>
              <a:defRPr sz="2300"/>
            </a:lvl3pPr>
            <a:lvl4pPr marL="1326240" indent="0">
              <a:buNone/>
              <a:defRPr sz="1900"/>
            </a:lvl4pPr>
            <a:lvl5pPr marL="1768319" indent="0">
              <a:buNone/>
              <a:defRPr sz="1900"/>
            </a:lvl5pPr>
            <a:lvl6pPr marL="2210400" indent="0">
              <a:buNone/>
              <a:defRPr sz="1900"/>
            </a:lvl6pPr>
            <a:lvl7pPr marL="2652479" indent="0">
              <a:buNone/>
              <a:defRPr sz="1900"/>
            </a:lvl7pPr>
            <a:lvl8pPr marL="3094559" indent="0">
              <a:buNone/>
              <a:defRPr sz="1900"/>
            </a:lvl8pPr>
            <a:lvl9pPr marL="3536639" indent="0">
              <a:buNone/>
              <a:defRPr sz="19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2079" indent="0">
              <a:buNone/>
              <a:defRPr sz="1200"/>
            </a:lvl2pPr>
            <a:lvl3pPr marL="884160" indent="0">
              <a:buNone/>
              <a:defRPr sz="1000"/>
            </a:lvl3pPr>
            <a:lvl4pPr marL="1326240" indent="0">
              <a:buNone/>
              <a:defRPr sz="900"/>
            </a:lvl4pPr>
            <a:lvl5pPr marL="1768319" indent="0">
              <a:buNone/>
              <a:defRPr sz="900"/>
            </a:lvl5pPr>
            <a:lvl6pPr marL="2210400" indent="0">
              <a:buNone/>
              <a:defRPr sz="900"/>
            </a:lvl6pPr>
            <a:lvl7pPr marL="2652479" indent="0">
              <a:buNone/>
              <a:defRPr sz="900"/>
            </a:lvl7pPr>
            <a:lvl8pPr marL="3094559" indent="0">
              <a:buNone/>
              <a:defRPr sz="900"/>
            </a:lvl8pPr>
            <a:lvl9pPr marL="3536639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12289907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782" tIns="47891" rIns="95782" bIns="47891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06491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56463" y="274639"/>
            <a:ext cx="2268537" cy="2160587"/>
          </a:xfrm>
          <a:prstGeom prst="rect">
            <a:avLst/>
          </a:prstGeom>
        </p:spPr>
        <p:txBody>
          <a:bodyPr vert="eaVert" lIns="95782" tIns="47891" rIns="95782" bIns="47891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0851" y="274639"/>
            <a:ext cx="6653213" cy="216058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19688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5D6A-14BB-4509-858D-DA05551D8A51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E91-B540-4FD1-9D7E-5C813BF80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01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5D6A-14BB-4509-858D-DA05551D8A51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E91-B540-4FD1-9D7E-5C813BF80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65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5D6A-14BB-4509-858D-DA05551D8A51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E91-B540-4FD1-9D7E-5C813BF80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92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5D6A-14BB-4509-858D-DA05551D8A51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E91-B540-4FD1-9D7E-5C813BF80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24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5D6A-14BB-4509-858D-DA05551D8A51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E91-B540-4FD1-9D7E-5C813BF80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12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5D6A-14BB-4509-858D-DA05551D8A51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E91-B540-4FD1-9D7E-5C813BF80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67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65D6A-14BB-4509-858D-DA05551D8A51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8AE91-B540-4FD1-9D7E-5C813BF80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1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0C0C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cabecalhoLandscap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26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42079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88416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32624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768319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1560" indent="-33156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8380" indent="-27630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05199" indent="-22104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47280" indent="-22104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89359" indent="-22104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431439" indent="-22104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73520" indent="-22104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315599" indent="-22104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57678" indent="-22104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8841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2079" algn="l" defTabSz="8841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4160" algn="l" defTabSz="8841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6240" algn="l" defTabSz="8841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8319" algn="l" defTabSz="8841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10400" algn="l" defTabSz="8841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479" algn="l" defTabSz="8841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4559" algn="l" defTabSz="8841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6639" algn="l" defTabSz="8841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1" y="657225"/>
            <a:ext cx="9074149" cy="177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8546" tIns="188546" rIns="188546" bIns="1885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3075" name="Picture 20" descr="cabecalhoLandscape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1"/>
            <a:ext cx="99060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1"/>
          <p:cNvSpPr>
            <a:spLocks noChangeArrowheads="1"/>
          </p:cNvSpPr>
          <p:nvPr userDrawn="1"/>
        </p:nvSpPr>
        <p:spPr bwMode="auto">
          <a:xfrm>
            <a:off x="0" y="6697663"/>
            <a:ext cx="9906000" cy="44450"/>
          </a:xfrm>
          <a:prstGeom prst="rect">
            <a:avLst/>
          </a:prstGeom>
          <a:solidFill>
            <a:srgbClr val="EC7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sz="1600" smtClean="0">
              <a:solidFill>
                <a:srgbClr val="000000"/>
              </a:solidFill>
            </a:endParaRPr>
          </a:p>
        </p:txBody>
      </p:sp>
      <p:sp>
        <p:nvSpPr>
          <p:cNvPr id="3077" name="Rectangle 22"/>
          <p:cNvSpPr>
            <a:spLocks noChangeArrowheads="1"/>
          </p:cNvSpPr>
          <p:nvPr userDrawn="1"/>
        </p:nvSpPr>
        <p:spPr bwMode="auto">
          <a:xfrm>
            <a:off x="0" y="6742113"/>
            <a:ext cx="9906000" cy="36512"/>
          </a:xfrm>
          <a:prstGeom prst="rect">
            <a:avLst/>
          </a:prstGeom>
          <a:solidFill>
            <a:srgbClr val="1F7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sz="1600" smtClean="0">
              <a:solidFill>
                <a:srgbClr val="000000"/>
              </a:solidFill>
            </a:endParaRPr>
          </a:p>
        </p:txBody>
      </p:sp>
      <p:sp>
        <p:nvSpPr>
          <p:cNvPr id="3078" name="Rectangle 23"/>
          <p:cNvSpPr>
            <a:spLocks noChangeArrowheads="1"/>
          </p:cNvSpPr>
          <p:nvPr userDrawn="1"/>
        </p:nvSpPr>
        <p:spPr bwMode="auto">
          <a:xfrm>
            <a:off x="0" y="6632575"/>
            <a:ext cx="9906000" cy="65088"/>
          </a:xfrm>
          <a:prstGeom prst="rect">
            <a:avLst/>
          </a:prstGeom>
          <a:solidFill>
            <a:srgbClr val="2E2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sz="1600" smtClean="0">
              <a:solidFill>
                <a:srgbClr val="000000"/>
              </a:solidFill>
            </a:endParaRPr>
          </a:p>
        </p:txBody>
      </p:sp>
      <p:sp>
        <p:nvSpPr>
          <p:cNvPr id="3079" name="Rectangle 24"/>
          <p:cNvSpPr>
            <a:spLocks noChangeArrowheads="1"/>
          </p:cNvSpPr>
          <p:nvPr userDrawn="1"/>
        </p:nvSpPr>
        <p:spPr bwMode="auto">
          <a:xfrm>
            <a:off x="0" y="6811964"/>
            <a:ext cx="9906000" cy="14287"/>
          </a:xfrm>
          <a:prstGeom prst="rect">
            <a:avLst/>
          </a:prstGeom>
          <a:solidFill>
            <a:srgbClr val="EC7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sz="1600" smtClean="0">
              <a:solidFill>
                <a:srgbClr val="000000"/>
              </a:solidFill>
            </a:endParaRPr>
          </a:p>
        </p:txBody>
      </p:sp>
      <p:sp>
        <p:nvSpPr>
          <p:cNvPr id="3080" name="Rectangle 25"/>
          <p:cNvSpPr>
            <a:spLocks noChangeArrowheads="1"/>
          </p:cNvSpPr>
          <p:nvPr userDrawn="1"/>
        </p:nvSpPr>
        <p:spPr bwMode="auto">
          <a:xfrm>
            <a:off x="0" y="6826250"/>
            <a:ext cx="9906000" cy="31750"/>
          </a:xfrm>
          <a:prstGeom prst="rect">
            <a:avLst/>
          </a:prstGeom>
          <a:solidFill>
            <a:srgbClr val="1F7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sz="1600" smtClean="0">
              <a:solidFill>
                <a:srgbClr val="000000"/>
              </a:solidFill>
            </a:endParaRPr>
          </a:p>
        </p:txBody>
      </p:sp>
      <p:sp>
        <p:nvSpPr>
          <p:cNvPr id="3081" name="Rectangle 26"/>
          <p:cNvSpPr>
            <a:spLocks noChangeArrowheads="1"/>
          </p:cNvSpPr>
          <p:nvPr userDrawn="1"/>
        </p:nvSpPr>
        <p:spPr bwMode="auto">
          <a:xfrm>
            <a:off x="0" y="6792913"/>
            <a:ext cx="9906000" cy="19050"/>
          </a:xfrm>
          <a:prstGeom prst="rect">
            <a:avLst/>
          </a:prstGeom>
          <a:solidFill>
            <a:srgbClr val="2E2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sz="1600" smtClean="0">
              <a:solidFill>
                <a:srgbClr val="000000"/>
              </a:solidFill>
            </a:endParaRPr>
          </a:p>
        </p:txBody>
      </p:sp>
      <p:sp>
        <p:nvSpPr>
          <p:cNvPr id="3082" name="Rectangle 27"/>
          <p:cNvSpPr>
            <a:spLocks noChangeArrowheads="1"/>
          </p:cNvSpPr>
          <p:nvPr userDrawn="1"/>
        </p:nvSpPr>
        <p:spPr bwMode="auto">
          <a:xfrm>
            <a:off x="0" y="6453189"/>
            <a:ext cx="9906000" cy="179387"/>
          </a:xfrm>
          <a:prstGeom prst="rect">
            <a:avLst/>
          </a:prstGeom>
          <a:gradFill rotWithShape="1">
            <a:gsLst>
              <a:gs pos="0">
                <a:srgbClr val="B8D3E6">
                  <a:alpha val="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2" tIns="47891" rIns="95782" bIns="47891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sz="1600" smtClean="0">
              <a:solidFill>
                <a:srgbClr val="000000"/>
              </a:solidFill>
            </a:endParaRPr>
          </a:p>
        </p:txBody>
      </p:sp>
      <p:pic>
        <p:nvPicPr>
          <p:cNvPr id="20" name="Picture 9" descr="logoCapa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40" y="6011864"/>
            <a:ext cx="10048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 Box 24"/>
          <p:cNvSpPr txBox="1">
            <a:spLocks noChangeArrowheads="1"/>
          </p:cNvSpPr>
          <p:nvPr userDrawn="1"/>
        </p:nvSpPr>
        <p:spPr bwMode="auto">
          <a:xfrm>
            <a:off x="4379913" y="6288088"/>
            <a:ext cx="469151" cy="29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2" tIns="47891" rIns="95782" bIns="4789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AA8CE16-5D6E-4DFC-84E6-DDC49D15B111}" type="slidenum">
              <a:rPr lang="pt-BR" sz="1300" smtClean="0">
                <a:solidFill>
                  <a:srgbClr val="4597A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sz="1600" smtClean="0">
              <a:solidFill>
                <a:srgbClr val="4597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6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2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864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864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864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864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864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86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66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66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66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6600"/>
          </a:solidFill>
          <a:latin typeface="Arial" charset="0"/>
        </a:defRPr>
      </a:lvl5pPr>
      <a:lvl6pPr marL="442079" algn="l" rtl="0" fontAlgn="base">
        <a:spcBef>
          <a:spcPct val="0"/>
        </a:spcBef>
        <a:spcAft>
          <a:spcPct val="0"/>
        </a:spcAft>
        <a:defRPr b="1">
          <a:solidFill>
            <a:srgbClr val="FF6600"/>
          </a:solidFill>
          <a:latin typeface="Arial" charset="0"/>
        </a:defRPr>
      </a:lvl6pPr>
      <a:lvl7pPr marL="884160" algn="l" rtl="0" fontAlgn="base">
        <a:spcBef>
          <a:spcPct val="0"/>
        </a:spcBef>
        <a:spcAft>
          <a:spcPct val="0"/>
        </a:spcAft>
        <a:defRPr b="1">
          <a:solidFill>
            <a:srgbClr val="FF6600"/>
          </a:solidFill>
          <a:latin typeface="Arial" charset="0"/>
        </a:defRPr>
      </a:lvl7pPr>
      <a:lvl8pPr marL="1326240" algn="l" rtl="0" fontAlgn="base">
        <a:spcBef>
          <a:spcPct val="0"/>
        </a:spcBef>
        <a:spcAft>
          <a:spcPct val="0"/>
        </a:spcAft>
        <a:defRPr b="1">
          <a:solidFill>
            <a:srgbClr val="FF6600"/>
          </a:solidFill>
          <a:latin typeface="Arial" charset="0"/>
        </a:defRPr>
      </a:lvl8pPr>
      <a:lvl9pPr marL="1768319" algn="l" rtl="0" fontAlgn="base">
        <a:spcBef>
          <a:spcPct val="0"/>
        </a:spcBef>
        <a:spcAft>
          <a:spcPct val="0"/>
        </a:spcAft>
        <a:defRPr b="1">
          <a:solidFill>
            <a:srgbClr val="FF6600"/>
          </a:solidFill>
          <a:latin typeface="Arial" charset="0"/>
        </a:defRPr>
      </a:lvl9pPr>
    </p:titleStyle>
    <p:bodyStyle>
      <a:lvl1pPr marL="331560" indent="-33156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3455" indent="2686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349980" indent="-307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23435" indent="80280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696889" indent="107143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3897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158105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2023129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246521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8841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2079" algn="l" defTabSz="8841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4160" algn="l" defTabSz="8841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6240" algn="l" defTabSz="8841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8319" algn="l" defTabSz="8841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10400" algn="l" defTabSz="8841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479" algn="l" defTabSz="8841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4559" algn="l" defTabSz="8841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6639" algn="l" defTabSz="8841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6" Type="http://schemas.openxmlformats.org/officeDocument/2006/relationships/hyperlink" Target="mailto:magno@beware.com.b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1031" y="0"/>
            <a:ext cx="990703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1987" y="1268760"/>
            <a:ext cx="2227605" cy="1728192"/>
          </a:xfrm>
          <a:solidFill>
            <a:schemeClr val="bg1"/>
          </a:solidFill>
          <a:ln w="25400" cmpd="sng">
            <a:solidFill>
              <a:schemeClr val="accent1"/>
            </a:solidFill>
            <a:bevel/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   JUSTIFICATIVA(S)</a:t>
            </a:r>
          </a:p>
          <a:p>
            <a:pPr>
              <a:spcBef>
                <a:spcPts val="0"/>
              </a:spcBef>
            </a:pPr>
            <a:r>
              <a:rPr lang="pt-BR" sz="11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         </a:t>
            </a: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(POR QUÊ - PASSADO)</a:t>
            </a:r>
            <a:endParaRPr lang="pt-BR" sz="13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724824" y="1294090"/>
            <a:ext cx="2191353" cy="1728192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/>
            </a:solidFill>
            <a:bevel/>
          </a:ln>
        </p:spPr>
        <p:txBody>
          <a:bodyPr vert="horz" lIns="95782" tIns="47891" rIns="95782" bIns="4789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OBJETIVO(S) </a:t>
            </a:r>
          </a:p>
          <a:p>
            <a:pPr>
              <a:spcBef>
                <a:spcPts val="0"/>
              </a:spcBef>
            </a:pP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   (PARA QUÊ - FUTURO)</a:t>
            </a:r>
            <a:endParaRPr lang="pt-BR" sz="13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364699" y="1338714"/>
            <a:ext cx="2140953" cy="104213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/>
            </a:solidFill>
            <a:bevel/>
          </a:ln>
        </p:spPr>
        <p:txBody>
          <a:bodyPr vert="horz" lIns="95782" tIns="47891" rIns="95782" bIns="4789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RESPONSABILIDADES </a:t>
            </a: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DO CLIENTE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5104727" y="1334406"/>
            <a:ext cx="2140953" cy="1728192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/>
            </a:solidFill>
            <a:bevel/>
          </a:ln>
        </p:spPr>
        <p:txBody>
          <a:bodyPr vert="horz" lIns="95782" tIns="47891" rIns="95782" bIns="4789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STAKEHOLDERS</a:t>
            </a:r>
          </a:p>
          <a:p>
            <a:pPr>
              <a:spcBef>
                <a:spcPts val="0"/>
              </a:spcBef>
            </a:pP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(COM QUEM?)</a:t>
            </a:r>
            <a:endParaRPr lang="pt-BR" sz="13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7399418" y="2420888"/>
            <a:ext cx="2140953" cy="150446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/>
            </a:solidFill>
            <a:bevel/>
          </a:ln>
        </p:spPr>
        <p:txBody>
          <a:bodyPr vert="horz" lIns="95782" tIns="47891" rIns="95782" bIns="4789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RISCOS</a:t>
            </a:r>
            <a:endParaRPr lang="pt-BR" sz="13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104727" y="3112189"/>
            <a:ext cx="2140953" cy="864096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/>
            </a:solidFill>
            <a:bevel/>
          </a:ln>
        </p:spPr>
        <p:txBody>
          <a:bodyPr vert="horz" lIns="95782" tIns="47891" rIns="95782" bIns="4789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PREMISSAS (HIPÓTESES) </a:t>
            </a:r>
            <a:endParaRPr lang="pt-BR" sz="13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7390774" y="4890608"/>
            <a:ext cx="2140953" cy="789919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/>
            </a:solidFill>
            <a:bevel/>
          </a:ln>
        </p:spPr>
        <p:txBody>
          <a:bodyPr vert="horz" lIns="95782" tIns="47891" rIns="95782" bIns="4789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CRITÉRIOS OBRIGATÓRIOS</a:t>
            </a:r>
            <a:endParaRPr lang="pt-BR" sz="13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291987" y="3068960"/>
            <a:ext cx="2227605" cy="1728192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/>
            </a:solidFill>
            <a:bevel/>
          </a:ln>
        </p:spPr>
        <p:txBody>
          <a:bodyPr vert="horz" lIns="95782" tIns="47891" rIns="95782" bIns="47891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PROCESSO DE CONTRATAÇÃO</a:t>
            </a:r>
          </a:p>
          <a:p>
            <a:pPr>
              <a:spcBef>
                <a:spcPts val="0"/>
              </a:spcBef>
            </a:pPr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(COMO?)</a:t>
            </a:r>
          </a:p>
          <a:p>
            <a:pPr>
              <a:spcBef>
                <a:spcPts val="0"/>
              </a:spcBef>
            </a:pPr>
            <a:endParaRPr lang="pt-BR" sz="15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  <a:p>
            <a:pPr>
              <a:spcBef>
                <a:spcPts val="0"/>
              </a:spcBef>
            </a:pPr>
            <a:endParaRPr lang="pt-BR" sz="15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  <a:p>
            <a:pPr>
              <a:spcBef>
                <a:spcPts val="0"/>
              </a:spcBef>
            </a:pPr>
            <a:endParaRPr lang="pt-BR" sz="15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  <a:p>
            <a:pPr>
              <a:spcBef>
                <a:spcPts val="0"/>
              </a:spcBef>
            </a:pPr>
            <a:endParaRPr lang="pt-BR" sz="15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  <a:p>
            <a:pPr>
              <a:spcBef>
                <a:spcPts val="0"/>
              </a:spcBef>
            </a:pPr>
            <a:endParaRPr lang="pt-BR" sz="15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  <a:p>
            <a:pPr>
              <a:spcBef>
                <a:spcPts val="0"/>
              </a:spcBef>
            </a:pPr>
            <a:endParaRPr lang="pt-BR" sz="15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  <a:p>
            <a:pPr algn="l">
              <a:spcBef>
                <a:spcPts val="0"/>
              </a:spcBef>
            </a:pPr>
            <a:endParaRPr lang="pt-BR" sz="15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  <a:p>
            <a:pPr algn="l">
              <a:spcBef>
                <a:spcPts val="0"/>
              </a:spcBef>
            </a:pPr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TEMPO:  ________</a:t>
            </a:r>
            <a:endParaRPr lang="pt-BR" sz="15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91987" y="792088"/>
            <a:ext cx="9248385" cy="40466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vert="horz" lIns="95782" tIns="47891" rIns="95782" bIns="47891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CONTRATAÇÃO :                                                                                                                                      SOLICITANTE: </a:t>
            </a:r>
            <a:endParaRPr lang="pt-BR" sz="25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2724824" y="3071653"/>
            <a:ext cx="2191353" cy="1728192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/>
            </a:solidFill>
            <a:bevel/>
          </a:ln>
        </p:spPr>
        <p:txBody>
          <a:bodyPr vert="horz" lIns="95782" tIns="47891" rIns="95782" bIns="4789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ESCOPO DO CONTRATO</a:t>
            </a:r>
            <a:endParaRPr lang="pt-BR" sz="15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291987" y="4901632"/>
            <a:ext cx="2227605" cy="1546186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/>
            </a:solidFill>
            <a:bevel/>
          </a:ln>
        </p:spPr>
        <p:txBody>
          <a:bodyPr vert="horz" lIns="95782" tIns="47891" rIns="95782" bIns="4789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GRUPOS DE ENTREGAS (O QUÊ?)</a:t>
            </a:r>
          </a:p>
          <a:p>
            <a:pPr>
              <a:spcBef>
                <a:spcPts val="0"/>
              </a:spcBef>
            </a:pP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    (1º NÍVEL DA EAP)</a:t>
            </a:r>
            <a:endParaRPr lang="pt-BR" sz="13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2724826" y="4903178"/>
            <a:ext cx="2191351" cy="154562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/>
            </a:solidFill>
            <a:bevel/>
          </a:ln>
        </p:spPr>
        <p:txBody>
          <a:bodyPr vert="horz" lIns="95782" tIns="47891" rIns="95782" bIns="4789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CRONOGRAMA (QUANDO?)</a:t>
            </a:r>
            <a:endParaRPr lang="pt-BR" sz="13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5104728" y="4907716"/>
            <a:ext cx="2140951" cy="154562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/>
            </a:solidFill>
            <a:bevel/>
          </a:ln>
        </p:spPr>
        <p:txBody>
          <a:bodyPr vert="horz" lIns="95782" tIns="47891" rIns="95782" bIns="4789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PAGAMENTO (POR QUANTO?)</a:t>
            </a:r>
          </a:p>
          <a:p>
            <a:pPr>
              <a:spcBef>
                <a:spcPts val="0"/>
              </a:spcBef>
            </a:pP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       TOTAL: ________</a:t>
            </a:r>
            <a:endParaRPr lang="pt-BR" sz="13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5104728" y="4077072"/>
            <a:ext cx="2117825" cy="792088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/>
            </a:solidFill>
            <a:bevel/>
          </a:ln>
        </p:spPr>
        <p:txBody>
          <a:bodyPr vert="horz" lIns="95782" tIns="47891" rIns="95782" bIns="4789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t-BR" sz="11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RESTRIÇÕES PARA O CONTRATADO</a:t>
            </a:r>
            <a:endParaRPr lang="pt-BR" sz="11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7390774" y="5714544"/>
            <a:ext cx="2140953" cy="73327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/>
            </a:solidFill>
            <a:bevel/>
          </a:ln>
        </p:spPr>
        <p:txBody>
          <a:bodyPr vert="horz" lIns="95782" tIns="47891" rIns="95782" bIns="4789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CRITÉRIOS DIFERENCIAIS</a:t>
            </a:r>
            <a:endParaRPr lang="pt-BR" sz="13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7399418" y="4005065"/>
            <a:ext cx="2140953" cy="792088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/>
            </a:solidFill>
            <a:bevel/>
          </a:ln>
        </p:spPr>
        <p:txBody>
          <a:bodyPr vert="horz" lIns="95782" tIns="47891" rIns="95782" bIns="4789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POSSÍVEIS FORNECEDORES</a:t>
            </a:r>
          </a:p>
          <a:p>
            <a:pPr>
              <a:spcBef>
                <a:spcPts val="0"/>
              </a:spcBef>
            </a:pPr>
            <a:r>
              <a:rPr lang="pt-BR" sz="1300" b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</a:rPr>
              <a:t>(COM QUEM?)</a:t>
            </a:r>
            <a:endParaRPr lang="pt-BR" sz="1300" b="1" dirty="0">
              <a:solidFill>
                <a:schemeClr val="accent1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272480" y="260648"/>
            <a:ext cx="9300859" cy="404664"/>
          </a:xfr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pt-BR" sz="2500" dirty="0" err="1">
                <a:solidFill>
                  <a:schemeClr val="accent1">
                    <a:lumMod val="50000"/>
                  </a:schemeClr>
                </a:solidFill>
                <a:latin typeface="Berylium" panose="02000000000000000000" pitchFamily="2" charset="0"/>
              </a:rPr>
              <a:t>Procurement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Berylium" panose="02000000000000000000" pitchFamily="2" charset="0"/>
              </a:rPr>
              <a:t> </a:t>
            </a:r>
            <a:r>
              <a:rPr lang="pt-BR" sz="2500" dirty="0" err="1">
                <a:solidFill>
                  <a:schemeClr val="accent1">
                    <a:lumMod val="50000"/>
                  </a:schemeClr>
                </a:solidFill>
                <a:latin typeface="Berylium" panose="02000000000000000000" pitchFamily="2" charset="0"/>
              </a:rPr>
              <a:t>Model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Berylium" panose="02000000000000000000" pitchFamily="2" charset="0"/>
              </a:rPr>
              <a:t> </a:t>
            </a:r>
            <a:r>
              <a:rPr lang="pt-BR" sz="2500" dirty="0" err="1">
                <a:solidFill>
                  <a:schemeClr val="accent1">
                    <a:lumMod val="50000"/>
                  </a:schemeClr>
                </a:solidFill>
                <a:latin typeface="Berylium" panose="02000000000000000000" pitchFamily="2" charset="0"/>
              </a:rPr>
              <a:t>Canvas</a:t>
            </a:r>
            <a:endParaRPr lang="pt-BR" sz="2500" b="1" dirty="0">
              <a:solidFill>
                <a:schemeClr val="accent1">
                  <a:lumMod val="50000"/>
                </a:schemeClr>
              </a:solidFill>
              <a:latin typeface="Berylium" panose="02000000000000000000" pitchFamily="2" charset="0"/>
            </a:endParaRPr>
          </a:p>
        </p:txBody>
      </p:sp>
      <p:pic>
        <p:nvPicPr>
          <p:cNvPr id="1026" name="Picture 2" descr="https://encrypted-tbn3.gstatic.com/images?q=tbn:ANd9GcS0rtjwdS9rVDK-mgBj2mPx7Xqn2knIDAdrm0oHCdQAcPF03m4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72" y="1559443"/>
            <a:ext cx="465611" cy="41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0" y="5402806"/>
            <a:ext cx="563701" cy="54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58" y="3212976"/>
            <a:ext cx="342227" cy="35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22" y="3383710"/>
            <a:ext cx="423285" cy="4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https://encrypted-tbn0.gstatic.com/images?q=tbn:ANd9GcQWvJ668n2iDsALwg2rqpUZmfcz8zihoc3zJML2ntYVt0IGKbU-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57" y="4308670"/>
            <a:ext cx="320927" cy="34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ncrypted-tbn3.gstatic.com/images?q=tbn:ANd9GcTiJCiykPPXtOQZKNVEcEeOZ3rpuk7sERdcJxNRmAMdSgyFjiF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24" y="5155406"/>
            <a:ext cx="469988" cy="43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0.gstatic.com/images?q=tbn:ANd9GcT97T2IThyu_4pJNyBFcthPJa167pflxBnkNAtyeTA3fU39p22FD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27" y="2543830"/>
            <a:ext cx="615695" cy="39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encrypted-tbn0.gstatic.com/images?q=tbn:ANd9GcRw_hR8hwVtxlb8wOsSjqUBk2xGgtXNg5Vl-Dir-uRjs2FmlYL3L9aMyr4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0" y="3429818"/>
            <a:ext cx="588808" cy="31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encrypted-tbn3.gstatic.com/images?q=tbn:ANd9GcT5UEWGvcxD2nBJQ3w5KRtaHUwuprO1KK-_Pb4VQ3OEKRvjMSK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7" y="1530610"/>
            <a:ext cx="588808" cy="30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02" y="1525219"/>
            <a:ext cx="557722" cy="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91" y="1598297"/>
            <a:ext cx="605202" cy="422507"/>
          </a:xfrm>
          <a:prstGeom prst="rect">
            <a:avLst/>
          </a:prstGeom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82" y="4231208"/>
            <a:ext cx="380773" cy="34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783" y="5990045"/>
            <a:ext cx="238575" cy="247268"/>
          </a:xfrm>
          <a:prstGeom prst="rect">
            <a:avLst/>
          </a:prstGeom>
        </p:spPr>
      </p:pic>
      <p:pic>
        <p:nvPicPr>
          <p:cNvPr id="1067" name="Picture 43" descr="https://encrypted-tbn0.gstatic.com/images?q=tbn:ANd9GcQq6uUQ3VdvjZCSXibOmi9J8Vi1BJ3jTwdMgcUqDHJXdfh6hqA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73" y="5157193"/>
            <a:ext cx="464706" cy="4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nto dobrado 41"/>
          <p:cNvSpPr>
            <a:spLocks/>
          </p:cNvSpPr>
          <p:nvPr/>
        </p:nvSpPr>
        <p:spPr>
          <a:xfrm>
            <a:off x="1965383" y="836712"/>
            <a:ext cx="4079739" cy="302634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709" tIns="0" rIns="37709" bIns="0" rtlCol="0" anchor="ctr" anchorCtr="0"/>
          <a:lstStyle/>
          <a:p>
            <a:pPr algn="ctr"/>
            <a:r>
              <a:rPr lang="pt-BR" sz="1300" dirty="0">
                <a:solidFill>
                  <a:schemeClr val="tx1"/>
                </a:solidFill>
              </a:rPr>
              <a:t>Produto ou serviço a ser contratado</a:t>
            </a:r>
            <a:endParaRPr lang="pt-BR" sz="1300" dirty="0">
              <a:solidFill>
                <a:schemeClr val="tx1"/>
              </a:solidFill>
            </a:endParaRPr>
          </a:p>
        </p:txBody>
      </p:sp>
      <p:sp>
        <p:nvSpPr>
          <p:cNvPr id="45" name="Canto dobrado 44"/>
          <p:cNvSpPr>
            <a:spLocks/>
          </p:cNvSpPr>
          <p:nvPr/>
        </p:nvSpPr>
        <p:spPr>
          <a:xfrm>
            <a:off x="7658182" y="826029"/>
            <a:ext cx="1819321" cy="296661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709" tIns="0" rIns="37709" bIns="0" rtlCol="0" anchor="ctr" anchorCtr="0"/>
          <a:lstStyle/>
          <a:p>
            <a:pPr algn="ctr"/>
            <a:r>
              <a:rPr lang="en-US" sz="1300" dirty="0" err="1">
                <a:solidFill>
                  <a:schemeClr val="tx1"/>
                </a:solidFill>
              </a:rPr>
              <a:t>Quem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pediu</a:t>
            </a:r>
            <a:r>
              <a:rPr lang="en-US" sz="1300" dirty="0">
                <a:solidFill>
                  <a:schemeClr val="tx1"/>
                </a:solidFill>
              </a:rPr>
              <a:t>?</a:t>
            </a:r>
            <a:endParaRPr lang="pt-BR" sz="1300" dirty="0">
              <a:solidFill>
                <a:schemeClr val="tx1"/>
              </a:solidFill>
            </a:endParaRPr>
          </a:p>
        </p:txBody>
      </p:sp>
      <p:sp>
        <p:nvSpPr>
          <p:cNvPr id="46" name="Canto dobrado 45"/>
          <p:cNvSpPr>
            <a:spLocks/>
          </p:cNvSpPr>
          <p:nvPr/>
        </p:nvSpPr>
        <p:spPr>
          <a:xfrm>
            <a:off x="442579" y="1940677"/>
            <a:ext cx="1968393" cy="984267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pt-BR" sz="1300" dirty="0">
              <a:solidFill>
                <a:schemeClr val="tx1"/>
              </a:solidFill>
            </a:endParaRPr>
          </a:p>
          <a:p>
            <a:pPr algn="ctr"/>
            <a:r>
              <a:rPr lang="pt-BR" sz="1300" dirty="0">
                <a:solidFill>
                  <a:schemeClr val="tx1"/>
                </a:solidFill>
              </a:rPr>
              <a:t>Descrição </a:t>
            </a:r>
            <a:r>
              <a:rPr lang="pt-BR" sz="1300" dirty="0">
                <a:solidFill>
                  <a:schemeClr val="tx1"/>
                </a:solidFill>
              </a:rPr>
              <a:t>da </a:t>
            </a:r>
            <a:r>
              <a:rPr lang="pt-BR" sz="1300" dirty="0">
                <a:solidFill>
                  <a:schemeClr val="tx1"/>
                </a:solidFill>
              </a:rPr>
              <a:t>oportunidade ou </a:t>
            </a:r>
            <a:r>
              <a:rPr lang="pt-BR" sz="1300" dirty="0">
                <a:solidFill>
                  <a:schemeClr val="tx1"/>
                </a:solidFill>
              </a:rPr>
              <a:t>do problema </a:t>
            </a:r>
            <a:r>
              <a:rPr lang="pt-BR" sz="1300" dirty="0">
                <a:solidFill>
                  <a:schemeClr val="tx1"/>
                </a:solidFill>
              </a:rPr>
              <a:t>existente. Está relacionado ao passado</a:t>
            </a:r>
          </a:p>
          <a:p>
            <a:pPr algn="ctr"/>
            <a:endParaRPr lang="pt-BR" sz="1300" dirty="0">
              <a:solidFill>
                <a:schemeClr val="tx1"/>
              </a:solidFill>
            </a:endParaRPr>
          </a:p>
        </p:txBody>
      </p:sp>
      <p:sp>
        <p:nvSpPr>
          <p:cNvPr id="47" name="Canto dobrado 46"/>
          <p:cNvSpPr>
            <a:spLocks/>
          </p:cNvSpPr>
          <p:nvPr/>
        </p:nvSpPr>
        <p:spPr>
          <a:xfrm>
            <a:off x="2791474" y="1910294"/>
            <a:ext cx="1975255" cy="941100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pt-BR" sz="1300" dirty="0">
              <a:solidFill>
                <a:schemeClr val="tx1"/>
              </a:solidFill>
            </a:endParaRPr>
          </a:p>
          <a:p>
            <a:pPr algn="ctr"/>
            <a:r>
              <a:rPr lang="pt-BR" sz="1300" dirty="0">
                <a:solidFill>
                  <a:schemeClr val="tx1"/>
                </a:solidFill>
              </a:rPr>
              <a:t> Resultado esperado em função da contratação. Está relacionado ao futuro</a:t>
            </a:r>
            <a:endParaRPr lang="pt-BR" sz="1300" dirty="0">
              <a:solidFill>
                <a:schemeClr val="tx1"/>
              </a:solidFill>
            </a:endParaRPr>
          </a:p>
        </p:txBody>
      </p:sp>
      <p:sp>
        <p:nvSpPr>
          <p:cNvPr id="48" name="Canto dobrado 47"/>
          <p:cNvSpPr>
            <a:spLocks noChangeAspect="1"/>
          </p:cNvSpPr>
          <p:nvPr/>
        </p:nvSpPr>
        <p:spPr>
          <a:xfrm>
            <a:off x="5147390" y="2158458"/>
            <a:ext cx="2035713" cy="737708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709" tIns="0" rIns="37709" bIns="0" rtlCol="0" anchor="ctr" anchorCtr="0"/>
          <a:lstStyle/>
          <a:p>
            <a:pPr algn="ctr"/>
            <a:r>
              <a:rPr lang="pt-BR" sz="1300" dirty="0">
                <a:solidFill>
                  <a:schemeClr val="tx1"/>
                </a:solidFill>
              </a:rPr>
              <a:t>Os principais envolvidos na contratação</a:t>
            </a:r>
            <a:endParaRPr lang="pt-BR" sz="1300" dirty="0">
              <a:solidFill>
                <a:schemeClr val="tx1"/>
              </a:solidFill>
            </a:endParaRPr>
          </a:p>
        </p:txBody>
      </p:sp>
      <p:sp>
        <p:nvSpPr>
          <p:cNvPr id="49" name="Canto dobrado 48"/>
          <p:cNvSpPr>
            <a:spLocks/>
          </p:cNvSpPr>
          <p:nvPr/>
        </p:nvSpPr>
        <p:spPr>
          <a:xfrm>
            <a:off x="7448138" y="2905796"/>
            <a:ext cx="2057515" cy="883244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pt-BR" sz="1300" dirty="0">
                <a:solidFill>
                  <a:schemeClr val="tx1"/>
                </a:solidFill>
              </a:rPr>
              <a:t>Riscos principais, registrados com suas causas raízes e seus efeitos (consequências)</a:t>
            </a:r>
            <a:endParaRPr lang="pt-BR" sz="1300" dirty="0">
              <a:solidFill>
                <a:schemeClr val="tx1"/>
              </a:solidFill>
            </a:endParaRPr>
          </a:p>
        </p:txBody>
      </p:sp>
      <p:sp>
        <p:nvSpPr>
          <p:cNvPr id="51" name="Canto dobrado 50"/>
          <p:cNvSpPr>
            <a:spLocks noChangeAspect="1"/>
          </p:cNvSpPr>
          <p:nvPr/>
        </p:nvSpPr>
        <p:spPr>
          <a:xfrm>
            <a:off x="5580237" y="3335165"/>
            <a:ext cx="1453552" cy="590188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pt-BR" sz="1100" dirty="0">
              <a:solidFill>
                <a:schemeClr val="tx1"/>
              </a:solidFill>
            </a:endParaRPr>
          </a:p>
          <a:p>
            <a:pPr algn="ctr"/>
            <a:r>
              <a:rPr lang="pt-BR" sz="1100" dirty="0">
                <a:solidFill>
                  <a:schemeClr val="tx1"/>
                </a:solidFill>
              </a:rPr>
              <a:t>Hipóteses </a:t>
            </a:r>
            <a:r>
              <a:rPr lang="pt-BR" sz="1100" dirty="0">
                <a:solidFill>
                  <a:schemeClr val="tx1"/>
                </a:solidFill>
              </a:rPr>
              <a:t>que devem ser assumidas </a:t>
            </a:r>
            <a:r>
              <a:rPr lang="pt-BR" sz="1100" dirty="0">
                <a:solidFill>
                  <a:schemeClr val="tx1"/>
                </a:solidFill>
              </a:rPr>
              <a:t>pela contratada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52" name="Canto dobrado 51"/>
          <p:cNvSpPr>
            <a:spLocks/>
          </p:cNvSpPr>
          <p:nvPr/>
        </p:nvSpPr>
        <p:spPr>
          <a:xfrm>
            <a:off x="5432381" y="4283167"/>
            <a:ext cx="1750723" cy="573617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pt-BR" sz="300" dirty="0">
              <a:solidFill>
                <a:schemeClr val="tx1"/>
              </a:solidFill>
            </a:endParaRPr>
          </a:p>
          <a:p>
            <a:pPr algn="ctr"/>
            <a:r>
              <a:rPr lang="pt-BR" sz="1100" dirty="0">
                <a:solidFill>
                  <a:schemeClr val="tx1"/>
                </a:solidFill>
              </a:rPr>
              <a:t>Imposições ao gerenciamento </a:t>
            </a:r>
            <a:r>
              <a:rPr lang="pt-BR" sz="1100" dirty="0">
                <a:solidFill>
                  <a:schemeClr val="tx1"/>
                </a:solidFill>
              </a:rPr>
              <a:t>do </a:t>
            </a:r>
            <a:r>
              <a:rPr lang="pt-BR" sz="1100" dirty="0">
                <a:solidFill>
                  <a:schemeClr val="tx1"/>
                </a:solidFill>
              </a:rPr>
              <a:t>projeto</a:t>
            </a:r>
            <a:r>
              <a:rPr lang="pt-BR" sz="1100" dirty="0">
                <a:solidFill>
                  <a:schemeClr val="tx1"/>
                </a:solidFill>
              </a:rPr>
              <a:t> </a:t>
            </a:r>
            <a:r>
              <a:rPr lang="pt-BR" sz="1100" dirty="0">
                <a:solidFill>
                  <a:schemeClr val="tx1"/>
                </a:solidFill>
              </a:rPr>
              <a:t>para a contratada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53" name="Canto dobrado 52"/>
          <p:cNvSpPr>
            <a:spLocks noChangeAspect="1"/>
          </p:cNvSpPr>
          <p:nvPr/>
        </p:nvSpPr>
        <p:spPr>
          <a:xfrm>
            <a:off x="2799494" y="3630260"/>
            <a:ext cx="2093342" cy="1102031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BR" sz="1300" dirty="0">
              <a:solidFill>
                <a:schemeClr val="tx1"/>
              </a:solidFill>
            </a:endParaRPr>
          </a:p>
          <a:p>
            <a:pPr algn="ctr"/>
            <a:r>
              <a:rPr lang="pt-BR" sz="1300" dirty="0">
                <a:solidFill>
                  <a:schemeClr val="tx1"/>
                </a:solidFill>
              </a:rPr>
              <a:t>Que produtos </a:t>
            </a:r>
            <a:r>
              <a:rPr lang="pt-BR" sz="1300" dirty="0">
                <a:solidFill>
                  <a:schemeClr val="tx1"/>
                </a:solidFill>
              </a:rPr>
              <a:t>e serviços </a:t>
            </a:r>
            <a:r>
              <a:rPr lang="pt-BR" sz="1300" dirty="0">
                <a:solidFill>
                  <a:schemeClr val="tx1"/>
                </a:solidFill>
              </a:rPr>
              <a:t>devem ser gerados pelo contratado, assim como os principais  requisitos que eles devem atender </a:t>
            </a:r>
          </a:p>
        </p:txBody>
      </p:sp>
      <p:sp>
        <p:nvSpPr>
          <p:cNvPr id="54" name="Canto dobrado 53"/>
          <p:cNvSpPr>
            <a:spLocks/>
          </p:cNvSpPr>
          <p:nvPr/>
        </p:nvSpPr>
        <p:spPr>
          <a:xfrm>
            <a:off x="974559" y="3667058"/>
            <a:ext cx="1459498" cy="84206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709" tIns="0" rIns="37709" bIns="0" rtlCol="0" anchor="ctr" anchorCtr="0"/>
          <a:lstStyle/>
          <a:p>
            <a:pPr algn="ctr"/>
            <a:r>
              <a:rPr lang="pt-BR" sz="1300" dirty="0">
                <a:solidFill>
                  <a:schemeClr val="tx1"/>
                </a:solidFill>
              </a:rPr>
              <a:t>Etapas </a:t>
            </a:r>
            <a:r>
              <a:rPr lang="pt-BR" sz="1300" dirty="0">
                <a:solidFill>
                  <a:schemeClr val="tx1"/>
                </a:solidFill>
              </a:rPr>
              <a:t>d</a:t>
            </a:r>
            <a:r>
              <a:rPr lang="pt-BR" sz="1300" dirty="0">
                <a:solidFill>
                  <a:schemeClr val="tx1"/>
                </a:solidFill>
              </a:rPr>
              <a:t>o processo de Contratação e o tempo que irá levar</a:t>
            </a:r>
            <a:endParaRPr lang="pt-BR" sz="1300" dirty="0">
              <a:solidFill>
                <a:schemeClr val="tx1"/>
              </a:solidFill>
            </a:endParaRPr>
          </a:p>
        </p:txBody>
      </p:sp>
      <p:sp>
        <p:nvSpPr>
          <p:cNvPr id="55" name="Canto dobrado 54"/>
          <p:cNvSpPr>
            <a:spLocks/>
          </p:cNvSpPr>
          <p:nvPr/>
        </p:nvSpPr>
        <p:spPr>
          <a:xfrm>
            <a:off x="899346" y="5445224"/>
            <a:ext cx="1522871" cy="694157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pt-BR" sz="1300" dirty="0">
              <a:solidFill>
                <a:schemeClr val="tx1"/>
              </a:solidFill>
            </a:endParaRPr>
          </a:p>
          <a:p>
            <a:pPr algn="ctr"/>
            <a:r>
              <a:rPr lang="pt-BR" sz="1300" dirty="0">
                <a:solidFill>
                  <a:schemeClr val="tx1"/>
                </a:solidFill>
              </a:rPr>
              <a:t>Principais entregas </a:t>
            </a:r>
            <a:r>
              <a:rPr lang="pt-BR" sz="1300" dirty="0">
                <a:solidFill>
                  <a:schemeClr val="tx1"/>
                </a:solidFill>
              </a:rPr>
              <a:t>ou fases</a:t>
            </a:r>
          </a:p>
          <a:p>
            <a:pPr algn="ctr"/>
            <a:r>
              <a:rPr lang="pt-BR" sz="1300" dirty="0">
                <a:solidFill>
                  <a:schemeClr val="tx1"/>
                </a:solidFill>
              </a:rPr>
              <a:t>do contrato</a:t>
            </a:r>
            <a:endParaRPr lang="pt-BR" sz="1300" dirty="0">
              <a:solidFill>
                <a:schemeClr val="tx1"/>
              </a:solidFill>
            </a:endParaRPr>
          </a:p>
        </p:txBody>
      </p:sp>
      <p:sp>
        <p:nvSpPr>
          <p:cNvPr id="56" name="Canto dobrado 55"/>
          <p:cNvSpPr>
            <a:spLocks/>
          </p:cNvSpPr>
          <p:nvPr/>
        </p:nvSpPr>
        <p:spPr>
          <a:xfrm>
            <a:off x="2768758" y="5155406"/>
            <a:ext cx="2103568" cy="1225923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pt-BR" sz="1100" dirty="0">
              <a:solidFill>
                <a:schemeClr val="tx1"/>
              </a:solidFill>
            </a:endParaRPr>
          </a:p>
          <a:p>
            <a:pPr algn="ctr"/>
            <a:r>
              <a:rPr lang="pt-BR" sz="1100" dirty="0">
                <a:solidFill>
                  <a:schemeClr val="tx1"/>
                </a:solidFill>
              </a:rPr>
              <a:t>Estabelecer a linha do tempo na parte superior (dia, semana, mês, trimestre, semestre ou ano). Colocar </a:t>
            </a:r>
            <a:r>
              <a:rPr lang="pt-BR" sz="1100" dirty="0">
                <a:solidFill>
                  <a:schemeClr val="tx1"/>
                </a:solidFill>
              </a:rPr>
              <a:t>barras </a:t>
            </a:r>
            <a:r>
              <a:rPr lang="pt-BR" sz="1100" dirty="0">
                <a:solidFill>
                  <a:schemeClr val="tx1"/>
                </a:solidFill>
              </a:rPr>
              <a:t>com  </a:t>
            </a:r>
            <a:r>
              <a:rPr lang="pt-BR" sz="1100" dirty="0">
                <a:solidFill>
                  <a:schemeClr val="tx1"/>
                </a:solidFill>
              </a:rPr>
              <a:t>a previsão de início e </a:t>
            </a:r>
            <a:r>
              <a:rPr lang="pt-BR" sz="1100" dirty="0">
                <a:solidFill>
                  <a:schemeClr val="tx1"/>
                </a:solidFill>
              </a:rPr>
              <a:t>término para cada grupo de entregas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57" name="Canto dobrado 56"/>
          <p:cNvSpPr>
            <a:spLocks/>
          </p:cNvSpPr>
          <p:nvPr/>
        </p:nvSpPr>
        <p:spPr>
          <a:xfrm>
            <a:off x="5551808" y="5348469"/>
            <a:ext cx="1670746" cy="1032860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pt-BR" sz="1300" dirty="0">
              <a:solidFill>
                <a:schemeClr val="tx1"/>
              </a:solidFill>
            </a:endParaRPr>
          </a:p>
          <a:p>
            <a:pPr algn="ctr"/>
            <a:r>
              <a:rPr lang="pt-BR" sz="1300" dirty="0">
                <a:solidFill>
                  <a:schemeClr val="tx1"/>
                </a:solidFill>
              </a:rPr>
              <a:t>Para cada grupo de entregas, estabelecer o % de pagamento, assim como o valor total  do contrato</a:t>
            </a:r>
            <a:endParaRPr lang="pt-BR" sz="1300" dirty="0">
              <a:solidFill>
                <a:schemeClr val="tx1"/>
              </a:solidFill>
            </a:endParaRPr>
          </a:p>
        </p:txBody>
      </p:sp>
      <p:sp>
        <p:nvSpPr>
          <p:cNvPr id="58" name="Canto dobrado 57"/>
          <p:cNvSpPr>
            <a:spLocks noChangeAspect="1"/>
          </p:cNvSpPr>
          <p:nvPr/>
        </p:nvSpPr>
        <p:spPr>
          <a:xfrm>
            <a:off x="7867934" y="1758692"/>
            <a:ext cx="1453552" cy="590188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pt-BR" sz="1100" dirty="0">
              <a:solidFill>
                <a:schemeClr val="tx1"/>
              </a:solidFill>
            </a:endParaRPr>
          </a:p>
          <a:p>
            <a:pPr algn="ctr"/>
            <a:r>
              <a:rPr lang="pt-BR" sz="1100" dirty="0">
                <a:solidFill>
                  <a:schemeClr val="tx1"/>
                </a:solidFill>
              </a:rPr>
              <a:t>O que o cliente é responsável por fornecer 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59" name="Canto dobrado 58"/>
          <p:cNvSpPr>
            <a:spLocks noChangeAspect="1"/>
          </p:cNvSpPr>
          <p:nvPr/>
        </p:nvSpPr>
        <p:spPr>
          <a:xfrm>
            <a:off x="7868358" y="4480192"/>
            <a:ext cx="1609145" cy="460976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Quem será convidado a apresentar proposta?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60" name="Canto dobrado 59"/>
          <p:cNvSpPr>
            <a:spLocks noChangeAspect="1"/>
          </p:cNvSpPr>
          <p:nvPr/>
        </p:nvSpPr>
        <p:spPr>
          <a:xfrm>
            <a:off x="7917330" y="5157192"/>
            <a:ext cx="1531135" cy="460976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Quais os pré-requisitos para as empresas?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61" name="Canto dobrado 60"/>
          <p:cNvSpPr>
            <a:spLocks noChangeAspect="1"/>
          </p:cNvSpPr>
          <p:nvPr/>
        </p:nvSpPr>
        <p:spPr>
          <a:xfrm>
            <a:off x="7837377" y="5947111"/>
            <a:ext cx="1531135" cy="460976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O que irá diferenciar as propostas?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2" name="Estrela de 8 pontas 1"/>
          <p:cNvSpPr/>
          <p:nvPr/>
        </p:nvSpPr>
        <p:spPr>
          <a:xfrm>
            <a:off x="1426776" y="899015"/>
            <a:ext cx="281850" cy="190812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pt-BR" sz="1500" dirty="0">
                <a:solidFill>
                  <a:srgbClr val="FF0000"/>
                </a:solidFill>
              </a:rPr>
              <a:t>1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64" name="Estrela de 8 pontas 63"/>
          <p:cNvSpPr/>
          <p:nvPr/>
        </p:nvSpPr>
        <p:spPr>
          <a:xfrm>
            <a:off x="8853434" y="2538846"/>
            <a:ext cx="554209" cy="242083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pt-BR" sz="1000" dirty="0">
                <a:solidFill>
                  <a:srgbClr val="FF0000"/>
                </a:solidFill>
              </a:rPr>
              <a:t>10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65" name="Estrela de 8 pontas 64"/>
          <p:cNvSpPr/>
          <p:nvPr/>
        </p:nvSpPr>
        <p:spPr>
          <a:xfrm>
            <a:off x="6920189" y="4093703"/>
            <a:ext cx="281850" cy="190812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pt-BR" sz="1500" dirty="0">
                <a:solidFill>
                  <a:srgbClr val="FF0000"/>
                </a:solidFill>
              </a:rPr>
              <a:t>9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66" name="Estrela de 8 pontas 65"/>
          <p:cNvSpPr/>
          <p:nvPr/>
        </p:nvSpPr>
        <p:spPr>
          <a:xfrm>
            <a:off x="6935212" y="3144353"/>
            <a:ext cx="281850" cy="190812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pt-BR" sz="1500" dirty="0">
                <a:solidFill>
                  <a:srgbClr val="FF0000"/>
                </a:solidFill>
              </a:rPr>
              <a:t>8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67" name="Estrela de 8 pontas 66"/>
          <p:cNvSpPr/>
          <p:nvPr/>
        </p:nvSpPr>
        <p:spPr>
          <a:xfrm>
            <a:off x="9166616" y="1491981"/>
            <a:ext cx="281850" cy="190812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pt-BR" sz="1500" dirty="0">
                <a:solidFill>
                  <a:srgbClr val="FF0000"/>
                </a:solidFill>
              </a:rPr>
              <a:t>7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68" name="Estrela de 8 pontas 67"/>
          <p:cNvSpPr/>
          <p:nvPr/>
        </p:nvSpPr>
        <p:spPr>
          <a:xfrm>
            <a:off x="4593143" y="3135540"/>
            <a:ext cx="281850" cy="232688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pt-BR" sz="1500" dirty="0">
                <a:solidFill>
                  <a:srgbClr val="FF0000"/>
                </a:solidFill>
              </a:rPr>
              <a:t>6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69" name="Estrela de 8 pontas 68"/>
          <p:cNvSpPr/>
          <p:nvPr/>
        </p:nvSpPr>
        <p:spPr>
          <a:xfrm>
            <a:off x="6892864" y="1394626"/>
            <a:ext cx="281850" cy="190812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pt-BR" sz="15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Estrela de 8 pontas 69"/>
          <p:cNvSpPr/>
          <p:nvPr/>
        </p:nvSpPr>
        <p:spPr>
          <a:xfrm>
            <a:off x="4579182" y="1356215"/>
            <a:ext cx="281850" cy="190812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pt-BR" sz="1500" dirty="0">
                <a:solidFill>
                  <a:srgbClr val="FF0000"/>
                </a:solidFill>
              </a:rPr>
              <a:t>4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71" name="Estrela de 8 pontas 70"/>
          <p:cNvSpPr/>
          <p:nvPr/>
        </p:nvSpPr>
        <p:spPr>
          <a:xfrm>
            <a:off x="2144689" y="1365980"/>
            <a:ext cx="281850" cy="190812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pt-BR" sz="1500" dirty="0">
                <a:solidFill>
                  <a:srgbClr val="FF0000"/>
                </a:solidFill>
              </a:rPr>
              <a:t>3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72" name="Estrela de 8 pontas 71"/>
          <p:cNvSpPr/>
          <p:nvPr/>
        </p:nvSpPr>
        <p:spPr>
          <a:xfrm>
            <a:off x="7282948" y="899015"/>
            <a:ext cx="281850" cy="190812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pt-BR" sz="15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Estrela de 8 pontas 72"/>
          <p:cNvSpPr/>
          <p:nvPr/>
        </p:nvSpPr>
        <p:spPr>
          <a:xfrm>
            <a:off x="6691472" y="5034364"/>
            <a:ext cx="554209" cy="242083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pt-BR" sz="1000" dirty="0">
                <a:solidFill>
                  <a:srgbClr val="FF0000"/>
                </a:solidFill>
              </a:rPr>
              <a:t>15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74" name="Estrela de 8 pontas 73"/>
          <p:cNvSpPr/>
          <p:nvPr/>
        </p:nvSpPr>
        <p:spPr>
          <a:xfrm>
            <a:off x="4320783" y="4930946"/>
            <a:ext cx="554209" cy="242083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pt-BR" sz="1000" dirty="0">
                <a:solidFill>
                  <a:srgbClr val="FF0000"/>
                </a:solidFill>
              </a:rPr>
              <a:t>14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75" name="Estrela de 8 pontas 74"/>
          <p:cNvSpPr/>
          <p:nvPr/>
        </p:nvSpPr>
        <p:spPr>
          <a:xfrm>
            <a:off x="1965382" y="5164524"/>
            <a:ext cx="554209" cy="242083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pt-BR" sz="1000" dirty="0">
                <a:solidFill>
                  <a:srgbClr val="FF0000"/>
                </a:solidFill>
              </a:rPr>
              <a:t>13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76" name="Estrela de 8 pontas 75"/>
          <p:cNvSpPr/>
          <p:nvPr/>
        </p:nvSpPr>
        <p:spPr>
          <a:xfrm>
            <a:off x="1910662" y="3258926"/>
            <a:ext cx="554209" cy="242083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pt-BR" sz="1000" dirty="0">
                <a:solidFill>
                  <a:srgbClr val="FF0000"/>
                </a:solidFill>
              </a:rPr>
              <a:t>12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77" name="Estrela de 8 pontas 76"/>
          <p:cNvSpPr/>
          <p:nvPr/>
        </p:nvSpPr>
        <p:spPr>
          <a:xfrm>
            <a:off x="8975510" y="5714078"/>
            <a:ext cx="554209" cy="242083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pt-BR" sz="1000" dirty="0">
                <a:solidFill>
                  <a:srgbClr val="FF0000"/>
                </a:solidFill>
              </a:rPr>
              <a:t>17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78" name="Estrela de 8 pontas 77"/>
          <p:cNvSpPr/>
          <p:nvPr/>
        </p:nvSpPr>
        <p:spPr>
          <a:xfrm>
            <a:off x="8863287" y="4987117"/>
            <a:ext cx="554209" cy="242083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pt-BR" sz="1000" dirty="0">
                <a:solidFill>
                  <a:srgbClr val="FF0000"/>
                </a:solidFill>
              </a:rPr>
              <a:t>16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79" name="Estrela de 8 pontas 78"/>
          <p:cNvSpPr/>
          <p:nvPr/>
        </p:nvSpPr>
        <p:spPr>
          <a:xfrm>
            <a:off x="8923294" y="4077073"/>
            <a:ext cx="554209" cy="242083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pt-BR" sz="1000" dirty="0">
                <a:solidFill>
                  <a:srgbClr val="FF0000"/>
                </a:solidFill>
              </a:rPr>
              <a:t>11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91342" y="6486436"/>
            <a:ext cx="4545040" cy="269139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r>
              <a:rPr lang="pt-BR" sz="1300" dirty="0">
                <a:solidFill>
                  <a:srgbClr val="4F81BD">
                    <a:lumMod val="50000"/>
                  </a:srgbClr>
                </a:solidFill>
                <a:latin typeface="Bodoni MT Condensed" panose="02070606080606020203" pitchFamily="18" charset="0"/>
              </a:rPr>
              <a:t>Criado por: Carlos </a:t>
            </a:r>
            <a:r>
              <a:rPr lang="pt-BR" sz="1300" u="sng" dirty="0">
                <a:solidFill>
                  <a:srgbClr val="4F81BD">
                    <a:lumMod val="50000"/>
                  </a:srgbClr>
                </a:solidFill>
                <a:latin typeface="Bodoni MT Condensed" panose="02070606080606020203" pitchFamily="18" charset="0"/>
              </a:rPr>
              <a:t>Magno</a:t>
            </a:r>
            <a:r>
              <a:rPr lang="pt-BR" sz="1300" dirty="0">
                <a:solidFill>
                  <a:srgbClr val="4F81BD">
                    <a:lumMod val="50000"/>
                  </a:srgbClr>
                </a:solidFill>
                <a:latin typeface="Bodoni MT Condensed" panose="02070606080606020203" pitchFamily="18" charset="0"/>
              </a:rPr>
              <a:t> da Silva Xavier (Doutor, PMP) (</a:t>
            </a:r>
            <a:r>
              <a:rPr lang="pt-BR" sz="1300" dirty="0">
                <a:solidFill>
                  <a:srgbClr val="4F81BD">
                    <a:lumMod val="50000"/>
                  </a:srgbClr>
                </a:solidFill>
                <a:latin typeface="Bodoni MT Condensed" panose="02070606080606020203" pitchFamily="18" charset="0"/>
                <a:hlinkClick r:id="rId16"/>
              </a:rPr>
              <a:t>magno@beware.com.br</a:t>
            </a:r>
            <a:r>
              <a:rPr lang="pt-BR" sz="1300" dirty="0">
                <a:solidFill>
                  <a:srgbClr val="4F81BD">
                    <a:lumMod val="50000"/>
                  </a:srgbClr>
                </a:solidFill>
                <a:latin typeface="Bodoni MT Condensed" panose="02070606080606020203" pitchFamily="18" charset="0"/>
              </a:rPr>
              <a:t>) </a:t>
            </a: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408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a">
  <a:themeElements>
    <a:clrScheme name="Cap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p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xto Livre">
  <a:themeElements>
    <a:clrScheme name="Texto Liv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xto Liv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o Liv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o Liv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o Liv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o Liv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o Liv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o Liv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o Liv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o Liv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o Liv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o Liv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o Liv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o Liv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311</Words>
  <Application>Microsoft Office PowerPoint</Application>
  <PresentationFormat>Papel A4 (210 x 297 mm)</PresentationFormat>
  <Paragraphs>77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Tema do Office</vt:lpstr>
      <vt:lpstr>Capa</vt:lpstr>
      <vt:lpstr>Texto Livre</vt:lpstr>
      <vt:lpstr>Procurement Model Canvas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Elaborado por: Carlos Magno Xavier (magno@beware.com.br)                    Procurement Model Canvas</dc:title>
  <dc:creator>Magno</dc:creator>
  <cp:lastModifiedBy>Magno</cp:lastModifiedBy>
  <cp:revision>46</cp:revision>
  <cp:lastPrinted>2015-10-29T12:49:46Z</cp:lastPrinted>
  <dcterms:created xsi:type="dcterms:W3CDTF">2014-03-15T14:28:04Z</dcterms:created>
  <dcterms:modified xsi:type="dcterms:W3CDTF">2015-10-29T12:51:18Z</dcterms:modified>
</cp:coreProperties>
</file>